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38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3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34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8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88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843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75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00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64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E0CB-9C69-491A-875D-19C146B0CE11}" type="datetimeFigureOut">
              <a:rPr kumimoji="1" lang="ja-JP" altLang="en-US" smtClean="0"/>
              <a:t>2018/3/11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656A-6A68-4B6A-8BB2-930146B227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1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5064" cy="1030043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76" y="58316"/>
            <a:ext cx="7595160" cy="778396"/>
          </a:xfrm>
        </p:spPr>
        <p:txBody>
          <a:bodyPr>
            <a:noAutofit/>
          </a:bodyPr>
          <a:lstStyle/>
          <a:p>
            <a:pPr algn="l"/>
            <a:r>
              <a:rPr lang="en-US" altLang="ja-JP" sz="4400" b="1" dirty="0" smtClean="0">
                <a:solidFill>
                  <a:srgbClr val="92D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Nishinoshima Sightseeing Taxi</a:t>
            </a:r>
            <a:endParaRPr lang="en-US" altLang="ja-JP" sz="1050" b="1" dirty="0">
              <a:solidFill>
                <a:srgbClr val="00B0F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en-US" altLang="ja-JP" sz="1400" b="1" dirty="0" smtClean="0">
                <a:solidFill>
                  <a:srgbClr val="0070C0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14959"/>
              </p:ext>
            </p:extLst>
          </p:nvPr>
        </p:nvGraphicFramePr>
        <p:xfrm>
          <a:off x="0" y="1196752"/>
          <a:ext cx="9077840" cy="3391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488"/>
                <a:gridCol w="720080"/>
                <a:gridCol w="5403016"/>
                <a:gridCol w="1152128"/>
                <a:gridCol w="1152128"/>
              </a:tblGrid>
              <a:tr h="298147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 smtClean="0">
                          <a:solidFill>
                            <a:srgbClr val="0070C0"/>
                          </a:solidFill>
                        </a:rPr>
                        <a:t>Course</a:t>
                      </a:r>
                      <a:endParaRPr kumimoji="1" lang="ja-JP" alt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Time</a:t>
                      </a:r>
                      <a:endParaRPr kumimoji="1" lang="ja-JP" altLang="en-US" sz="1400" dirty="0">
                        <a:solidFill>
                          <a:srgbClr val="0070C0"/>
                        </a:solidFill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Tour Route</a:t>
                      </a:r>
                      <a:endParaRPr kumimoji="1" lang="ja-JP" altLang="en-US" sz="1600" dirty="0">
                        <a:solidFill>
                          <a:srgbClr val="0070C0"/>
                        </a:solidFill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Jumbo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(9</a:t>
                      </a:r>
                      <a:r>
                        <a:rPr kumimoji="1" lang="ja-JP" altLang="en-US" sz="80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　</a:t>
                      </a:r>
                      <a:r>
                        <a:rPr kumimoji="1" lang="en-US" altLang="ja-JP" sz="80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passengers)</a:t>
                      </a:r>
                      <a:endParaRPr kumimoji="1" lang="ja-JP" altLang="en-US" sz="800" dirty="0" smtClean="0">
                        <a:solidFill>
                          <a:srgbClr val="0070C0"/>
                        </a:solidFill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Regular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 smtClean="0">
                          <a:solidFill>
                            <a:srgbClr val="0070C0"/>
                          </a:solidFill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(4~5 passengers)</a:t>
                      </a:r>
                      <a:endParaRPr kumimoji="1" lang="ja-JP" altLang="en-US" sz="1050" dirty="0" smtClean="0">
                        <a:solidFill>
                          <a:srgbClr val="0070C0"/>
                        </a:solidFill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82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A</a:t>
                      </a:r>
                      <a:endParaRPr kumimoji="1" lang="ja-JP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1 </a:t>
                      </a:r>
                      <a:r>
                        <a:rPr kumimoji="1" lang="en-GB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Beppu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Akao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Lookout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Matengai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Cliff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Tsūtenkyō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Arch </a:t>
                      </a:r>
                    </a:p>
                    <a:p>
                      <a:pPr algn="ctr"/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Kuniga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Beach) 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Beppu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８，４６０円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６，３６０円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91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B</a:t>
                      </a:r>
                      <a:endParaRPr kumimoji="1" lang="ja-JP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1.5</a:t>
                      </a:r>
                      <a:r>
                        <a:rPr kumimoji="1" lang="en-GB" altLang="ja-JP" sz="1100" baseline="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 hr</a:t>
                      </a:r>
                      <a:endParaRPr kumimoji="1" lang="en-US" altLang="ja-JP" sz="1100" dirty="0" smtClean="0"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Beppu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Akao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Lookout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Matengai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Cliff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Tsūtenkyō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Arch </a:t>
                      </a:r>
                    </a:p>
                    <a:p>
                      <a:pPr algn="ctr"/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Kuniga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Beach) 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Beppu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１２，９６０円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９，５４０円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7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C</a:t>
                      </a:r>
                      <a:endParaRPr kumimoji="1" lang="ja-JP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2</a:t>
                      </a:r>
                      <a:r>
                        <a:rPr kumimoji="1" lang="en-GB" altLang="ja-JP" sz="1100" baseline="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 hr</a:t>
                      </a:r>
                      <a:endParaRPr kumimoji="1" lang="ja-JP" altLang="en-US" sz="1100" dirty="0"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Beppu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</a:t>
                      </a:r>
                      <a:r>
                        <a:rPr kumimoji="1" lang="en-US" altLang="ja-JP" sz="1200" baseline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Akao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Lookout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Matengai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Cliff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Tsūtenkyō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Arch </a:t>
                      </a:r>
                    </a:p>
                    <a:p>
                      <a:pPr algn="ctr"/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Kuniga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Beach) 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Beppu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１６．９２０円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１２，７２０円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5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D</a:t>
                      </a:r>
                      <a:endParaRPr kumimoji="1" lang="ja-JP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2.5</a:t>
                      </a:r>
                      <a:r>
                        <a:rPr kumimoji="1" lang="en-GB" altLang="ja-JP" sz="1100" baseline="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 hr</a:t>
                      </a:r>
                      <a:endParaRPr kumimoji="1" lang="en-US" altLang="ja-JP" sz="1100" dirty="0" smtClean="0"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Beppu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Yurahime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Shrine 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Akao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Lookout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Matengai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Cliff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Tsūtenkyō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Arch (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Kuniga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Beach) 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Beppu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２１，１５０円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１５，９００円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5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E</a:t>
                      </a:r>
                      <a:endParaRPr kumimoji="1" lang="ja-JP" alt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3</a:t>
                      </a:r>
                      <a:r>
                        <a:rPr kumimoji="1" lang="en-GB" altLang="ja-JP" sz="1100" baseline="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 hr</a:t>
                      </a:r>
                      <a:endParaRPr kumimoji="1" lang="ja-JP" altLang="en-US" sz="1100" dirty="0">
                        <a:latin typeface="AR P丸ゴシック体M" panose="020B0600010101010101" pitchFamily="50" charset="-128"/>
                        <a:ea typeface="AR P丸ゴシック体M" panose="020B0600010101010101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1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Beppu</a:t>
                      </a:r>
                      <a:r>
                        <a:rPr kumimoji="1" lang="ja-JP" altLang="en-US" sz="11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1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</a:t>
                      </a:r>
                      <a:r>
                        <a:rPr kumimoji="1" lang="en-US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1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1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Kuroki-</a:t>
                      </a:r>
                      <a:r>
                        <a:rPr kumimoji="1" lang="en-GB" altLang="ja-JP" sz="11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gosho</a:t>
                      </a:r>
                      <a:r>
                        <a:rPr kumimoji="1" lang="en-GB" altLang="ja-JP" sz="11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Imperial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Residence Site 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</a:t>
                      </a:r>
                      <a:r>
                        <a:rPr kumimoji="1" lang="en-GB" altLang="ja-JP" sz="11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1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Yurahime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Shrine 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1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Akao</a:t>
                      </a:r>
                      <a:r>
                        <a:rPr kumimoji="1" lang="en-GB" altLang="ja-JP" sz="11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Lookout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1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Matengai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Cliff </a:t>
                      </a:r>
                      <a:r>
                        <a:rPr kumimoji="1" lang="en-US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1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Tsūtenkyō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Arch (</a:t>
                      </a:r>
                      <a:r>
                        <a:rPr kumimoji="1" lang="en-GB" altLang="ja-JP" sz="11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Kuniga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Beach) </a:t>
                      </a:r>
                      <a:r>
                        <a:rPr kumimoji="1" lang="ja-JP" altLang="en-US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endParaRPr kumimoji="1" lang="en-GB" altLang="ja-JP" sz="1100" baseline="0" dirty="0" smtClean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Wingdings"/>
                      </a:endParaRPr>
                    </a:p>
                    <a:p>
                      <a:pPr algn="ctr"/>
                      <a:r>
                        <a:rPr kumimoji="1" lang="en-GB" altLang="ja-JP" sz="11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Beppu</a:t>
                      </a:r>
                      <a:r>
                        <a:rPr kumimoji="1" lang="en-GB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 </a:t>
                      </a:r>
                      <a:r>
                        <a:rPr kumimoji="1" lang="en-US" altLang="ja-JP" sz="11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</a:t>
                      </a:r>
                      <a:r>
                        <a:rPr kumimoji="1" lang="en-GB" altLang="ja-JP" sz="11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endParaRPr kumimoji="1" lang="ja-JP" altLang="en-US" sz="11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２５，３８０円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１９，０８０円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6289"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900" b="1" dirty="0" smtClean="0"/>
                        <a:t>Sunset</a:t>
                      </a:r>
                      <a:r>
                        <a:rPr kumimoji="1" lang="en-GB" altLang="ja-JP" sz="900" b="1" baseline="0" dirty="0" smtClean="0"/>
                        <a:t> Taxi Tour</a:t>
                      </a:r>
                      <a:endParaRPr kumimoji="1" lang="ja-JP" altLang="en-US" sz="9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10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1</a:t>
                      </a:r>
                      <a:r>
                        <a:rPr kumimoji="1" lang="en-GB" altLang="ja-JP" sz="1100" baseline="0" dirty="0" smtClean="0">
                          <a:latin typeface="AR P丸ゴシック体M" panose="020B0600010101010101" pitchFamily="50" charset="-128"/>
                          <a:ea typeface="AR P丸ゴシック体M" panose="020B0600010101010101" pitchFamily="50" charset="-128"/>
                        </a:rPr>
                        <a:t> hr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Beppu</a:t>
                      </a:r>
                      <a:r>
                        <a:rPr kumimoji="1" lang="ja-JP" altLang="en-US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Akao</a:t>
                      </a:r>
                      <a:r>
                        <a:rPr kumimoji="1" lang="en-GB" altLang="ja-JP" sz="12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Lookout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Matengai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Cliff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OR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Tsūtenkyō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Arch (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Kuniga</a:t>
                      </a:r>
                      <a:r>
                        <a:rPr kumimoji="1" lang="en-GB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 Beach) 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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  <a:sym typeface="Wingdings"/>
                        </a:rPr>
                        <a:t>Beppu</a:t>
                      </a:r>
                      <a:r>
                        <a:rPr kumimoji="1" lang="ja-JP" altLang="en-US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</a:t>
                      </a:r>
                      <a:r>
                        <a:rPr kumimoji="1" lang="en-US" altLang="ja-JP" sz="1200" baseline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/ </a:t>
                      </a:r>
                      <a:r>
                        <a:rPr kumimoji="1" lang="en-GB" altLang="ja-JP" sz="1200" baseline="0" dirty="0" err="1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Uragō</a:t>
                      </a:r>
                      <a:endParaRPr kumimoji="1" lang="ja-JP" altLang="en-US" sz="12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８，４６０円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６，３６０円</a:t>
                      </a:r>
                      <a:endParaRPr kumimoji="1" lang="ja-JP" altLang="en-US" sz="105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3176"/>
            <a:ext cx="2099261" cy="15744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13176"/>
            <a:ext cx="2099262" cy="15744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78" y="4950447"/>
            <a:ext cx="2479821" cy="163223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658268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lang="en-US" altLang="ja-JP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   </a:t>
            </a:r>
            <a:r>
              <a:rPr lang="ja-JP" altLang="en-US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1200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lang="en-GB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Akao</a:t>
            </a:r>
            <a:r>
              <a:rPr lang="en-GB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Lookout</a:t>
            </a:r>
            <a:r>
              <a:rPr kumimoji="1" lang="ja-JP" altLang="en-US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	       </a:t>
            </a:r>
            <a:r>
              <a:rPr kumimoji="1" lang="ja-JP" altLang="en-US" sz="1200" dirty="0" smtClean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　</a:t>
            </a:r>
            <a:r>
              <a:rPr lang="en-GB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Yurahime</a:t>
            </a:r>
            <a:r>
              <a:rPr lang="en-GB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Shrine</a:t>
            </a:r>
            <a:r>
              <a:rPr lang="en-US" altLang="ja-JP" sz="1200" dirty="0" smtClean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</a:t>
            </a:r>
            <a:r>
              <a:rPr lang="ja-JP" altLang="en-US" sz="1200" dirty="0" smtClean="0">
                <a:solidFill>
                  <a:schemeClr val="accent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　 </a:t>
            </a:r>
            <a:r>
              <a:rPr lang="en-GB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Tsūtenkyō</a:t>
            </a:r>
            <a:r>
              <a:rPr lang="en-GB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 </a:t>
            </a:r>
            <a:r>
              <a:rPr lang="en-GB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Kuniga</a:t>
            </a:r>
            <a:r>
              <a:rPr lang="en-GB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Beach</a:t>
            </a:r>
            <a:r>
              <a:rPr kumimoji="1" lang="en-US" altLang="ja-JP" sz="1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		    </a:t>
            </a:r>
            <a:r>
              <a:rPr lang="en-GB" altLang="ja-JP" sz="1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Matengai</a:t>
            </a:r>
            <a:endParaRPr kumimoji="1" lang="ja-JP" altLang="en-US" sz="12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1" y="5008236"/>
            <a:ext cx="2105847" cy="157938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4810784"/>
            <a:ext cx="915809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ja-JP" sz="1400" b="1" dirty="0" err="1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Kagamitani</a:t>
            </a:r>
            <a:r>
              <a:rPr lang="en-GB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Taxi</a:t>
            </a:r>
            <a:r>
              <a:rPr kumimoji="1" lang="ja-JP" altLang="en-US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08514</a:t>
            </a:r>
            <a:r>
              <a:rPr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-</a:t>
            </a:r>
            <a:r>
              <a:rPr kumimoji="1"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7</a:t>
            </a:r>
            <a:r>
              <a:rPr lang="en-US" altLang="ja-JP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-</a:t>
            </a:r>
            <a:r>
              <a:rPr kumimoji="1"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8321</a:t>
            </a:r>
            <a:r>
              <a:rPr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  <a:r>
              <a:rPr lang="ja-JP" altLang="en-US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</a:t>
            </a:r>
            <a:r>
              <a:rPr lang="en-GB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Hara Taxi</a:t>
            </a:r>
            <a:r>
              <a:rPr lang="ja-JP" altLang="en-US" sz="11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lang="ja-JP" altLang="en-US" sz="11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r>
              <a:rPr kumimoji="1"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08514</a:t>
            </a:r>
            <a:r>
              <a:rPr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-</a:t>
            </a:r>
            <a:r>
              <a:rPr kumimoji="1"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6</a:t>
            </a:r>
            <a:r>
              <a:rPr lang="en-US" altLang="ja-JP" sz="1400" b="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-</a:t>
            </a:r>
            <a:r>
              <a:rPr kumimoji="1" lang="en-US" altLang="ja-JP" sz="1400" b="1" dirty="0" smtClean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0056</a:t>
            </a:r>
            <a:endParaRPr kumimoji="1" lang="ja-JP" altLang="en-US" sz="1600" b="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297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183</Words>
  <Application>Microsoft Office PowerPoint</Application>
  <PresentationFormat>画面に合わせる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大自然の絶景に酔いしれて！</dc:title>
  <dc:creator>西ノ島観光協会</dc:creator>
  <cp:lastModifiedBy>西ノ島観光協会02</cp:lastModifiedBy>
  <cp:revision>36</cp:revision>
  <cp:lastPrinted>2018-03-11T01:32:21Z</cp:lastPrinted>
  <dcterms:created xsi:type="dcterms:W3CDTF">2011-08-10T02:20:27Z</dcterms:created>
  <dcterms:modified xsi:type="dcterms:W3CDTF">2018-03-11T01:32:27Z</dcterms:modified>
</cp:coreProperties>
</file>